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8:50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8:50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194F00B3-CDA7-4312-B0C6-9E9CF113378D}"/>
              </a:ext>
            </a:extLst>
          </p:cNvPr>
          <p:cNvSpPr>
            <a:spLocks noGrp="1"/>
          </p:cNvSpPr>
          <p:nvPr>
            <p:ph type="body" sz="quarter" idx="12"/>
          </p:nvPr>
        </p:nvSpPr>
        <p:spPr>
          <a:xfrm>
            <a:off x="1546860" y="3046743"/>
            <a:ext cx="5510213" cy="307777"/>
          </a:xfrm>
        </p:spPr>
        <p:txBody>
          <a:bodyPr/>
          <a:lstStyle/>
          <a:p>
            <a:r>
              <a:rPr lang="es-ES" dirty="0"/>
              <a:t>Toni Granell	</a:t>
            </a:r>
          </a:p>
        </p:txBody>
      </p:sp>
      <p:sp>
        <p:nvSpPr>
          <p:cNvPr id="10" name="Marcador de texto 3">
            <a:extLst>
              <a:ext uri="{FF2B5EF4-FFF2-40B4-BE49-F238E27FC236}">
                <a16:creationId xmlns:a16="http://schemas.microsoft.com/office/drawing/2014/main" id="{7C4B7D33-8DA9-48BD-BC25-6270FC2EDCF6}"/>
              </a:ext>
            </a:extLst>
          </p:cNvPr>
          <p:cNvSpPr>
            <a:spLocks noGrp="1"/>
          </p:cNvSpPr>
          <p:nvPr>
            <p:ph type="body" sz="quarter" idx="15"/>
          </p:nvPr>
        </p:nvSpPr>
        <p:spPr>
          <a:xfrm>
            <a:off x="1546856" y="3370401"/>
            <a:ext cx="6834005" cy="553998"/>
          </a:xfrm>
        </p:spPr>
        <p:txBody>
          <a:bodyPr/>
          <a:lstStyle/>
          <a:p>
            <a:r>
              <a:rPr lang="es-ES" dirty="0"/>
              <a:t>Microsoft MVP &amp; MVS. Director Soluciones de Negocio y </a:t>
            </a:r>
            <a:r>
              <a:rPr lang="es-ES" dirty="0" err="1"/>
              <a:t>Tech</a:t>
            </a:r>
            <a:r>
              <a:rPr lang="es-ES" dirty="0"/>
              <a:t> Lead Business </a:t>
            </a:r>
            <a:r>
              <a:rPr lang="es-ES" dirty="0" err="1"/>
              <a:t>Applications</a:t>
            </a:r>
            <a:r>
              <a:rPr lang="es-ES" dirty="0"/>
              <a:t> &amp; Modern </a:t>
            </a:r>
            <a:r>
              <a:rPr lang="es-ES" dirty="0" err="1"/>
              <a:t>Work</a:t>
            </a:r>
            <a:r>
              <a:rPr lang="es-ES" dirty="0"/>
              <a:t> en </a:t>
            </a:r>
            <a:r>
              <a:rPr lang="es-ES" dirty="0" err="1"/>
              <a:t>Bravent</a:t>
            </a:r>
            <a:endParaRPr lang="es-ES" dirty="0"/>
          </a:p>
        </p:txBody>
      </p:sp>
      <p:pic>
        <p:nvPicPr>
          <p:cNvPr id="13" name="Imagen 20">
            <a:extLst>
              <a:ext uri="{FF2B5EF4-FFF2-40B4-BE49-F238E27FC236}">
                <a16:creationId xmlns:a16="http://schemas.microsoft.com/office/drawing/2014/main" id="{97AE710B-79CD-415B-BCB9-F3D5619643A3}"/>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Edge Computing &amp; </a:t>
            </a:r>
            <a:r>
              <a:rPr lang="es-ES" dirty="0" err="1"/>
              <a:t>Power</a:t>
            </a:r>
            <a:r>
              <a:rPr lang="es-ES" dirty="0"/>
              <a:t> </a:t>
            </a:r>
            <a:r>
              <a:rPr lang="es-ES" dirty="0" err="1"/>
              <a:t>Platform</a:t>
            </a:r>
            <a:r>
              <a:rPr lang="es-ES" dirty="0"/>
              <a:t>? Veamos a Azure </a:t>
            </a:r>
            <a:r>
              <a:rPr lang="es-ES" dirty="0" err="1"/>
              <a:t>Percept</a:t>
            </a:r>
            <a:r>
              <a:rPr lang="es-ES" dirty="0"/>
              <a:t> en acción...</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Toni Granell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6834005" cy="553998"/>
          </a:xfrm>
        </p:spPr>
        <p:txBody>
          <a:bodyPr/>
          <a:lstStyle/>
          <a:p>
            <a:r>
              <a:rPr lang="es-ES" dirty="0"/>
              <a:t>Microsoft MVP &amp; MVS. Director Soluciones de Negocio y </a:t>
            </a:r>
            <a:r>
              <a:rPr lang="es-ES" dirty="0" err="1"/>
              <a:t>Tech</a:t>
            </a:r>
            <a:r>
              <a:rPr lang="es-ES" dirty="0"/>
              <a:t> Lead Business </a:t>
            </a:r>
            <a:r>
              <a:rPr lang="es-ES" dirty="0" err="1"/>
              <a:t>Applications</a:t>
            </a:r>
            <a:r>
              <a:rPr lang="es-ES" dirty="0"/>
              <a:t> &amp; Modern </a:t>
            </a:r>
            <a:r>
              <a:rPr lang="es-ES" dirty="0" err="1"/>
              <a:t>Work</a:t>
            </a:r>
            <a:r>
              <a:rPr lang="es-ES" dirty="0"/>
              <a:t> en </a:t>
            </a:r>
            <a:r>
              <a:rPr lang="es-ES" dirty="0" err="1"/>
              <a:t>Bravent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1463</TotalTime>
  <Words>86</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Quicksand</vt:lpstr>
      <vt:lpstr>Myriad Pro</vt:lpstr>
      <vt:lpstr>Consolas</vt:lpstr>
      <vt:lpstr>Segoe UI</vt:lpstr>
      <vt:lpstr>Wingdings</vt:lpstr>
      <vt:lpstr>White Template</vt:lpstr>
      <vt:lpstr>CorelDRAW</vt:lpstr>
      <vt:lpstr>PowerPoint Presentation</vt:lpstr>
      <vt:lpstr>Edge Computing &amp; Power Platform? Veamos a Azure Percept en acción...</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2022-03-15T09:06:59Z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